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D7DE5-F023-41C8-8184-F5A99DAD2521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3A0A7-C9F6-4519-8DCC-D36C7D2E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5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3A0A7-C9F6-4519-8DCC-D36C7D2EB8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8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Discretization in RSES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4267200"/>
            <a:ext cx="2819400" cy="685800"/>
          </a:xfrm>
        </p:spPr>
        <p:txBody>
          <a:bodyPr/>
          <a:lstStyle/>
          <a:p>
            <a:r>
              <a:rPr lang="en-US" dirty="0" err="1" smtClean="0"/>
              <a:t>Zbigniew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3810000" cy="2438400"/>
        </p:xfrm>
        <a:graphic>
          <a:graphicData uri="http://schemas.openxmlformats.org/drawingml/2006/table">
            <a:tbl>
              <a:tblPr/>
              <a:tblGrid>
                <a:gridCol w="952500"/>
                <a:gridCol w="876300"/>
                <a:gridCol w="1028700"/>
                <a:gridCol w="952500"/>
              </a:tblGrid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x1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0.8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x2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x3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x4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x5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x6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x7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Quantization Process (based on </a:t>
            </a:r>
            <a:r>
              <a:rPr lang="en-US" sz="2800" dirty="0" err="1" smtClean="0"/>
              <a:t>discernibility</a:t>
            </a:r>
            <a:r>
              <a:rPr lang="en-US" sz="2800" dirty="0" smtClean="0"/>
              <a:t> formulas)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V</a:t>
            </a:r>
            <a:r>
              <a:rPr lang="en-US" sz="1400" dirty="0" err="1" smtClean="0"/>
              <a:t>a</a:t>
            </a:r>
            <a:r>
              <a:rPr lang="en-US" dirty="0" smtClean="0"/>
              <a:t> = [0, 2) 				</a:t>
            </a:r>
            <a:r>
              <a:rPr lang="en-US" dirty="0" err="1" smtClean="0"/>
              <a:t>V</a:t>
            </a:r>
            <a:r>
              <a:rPr lang="en-US" sz="1400" dirty="0" err="1" smtClean="0"/>
              <a:t>b</a:t>
            </a:r>
            <a:r>
              <a:rPr lang="en-US" dirty="0" smtClean="0"/>
              <a:t> = [0, 4)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Dom(a) = {0.8, 1, 1.3, 1.4, 1.6}		Dom(b) = {0.5, 1, 2, 3}</a:t>
            </a:r>
          </a:p>
          <a:p>
            <a:endParaRPr lang="en-US" b="1" dirty="0" smtClean="0"/>
          </a:p>
          <a:p>
            <a:r>
              <a:rPr lang="en-US" b="1" dirty="0" smtClean="0"/>
              <a:t>Boolean Variables: </a:t>
            </a:r>
            <a:r>
              <a:rPr lang="en-US" dirty="0" smtClean="0"/>
              <a:t>p1, p2, p3, p4</a:t>
            </a:r>
            <a:r>
              <a:rPr lang="en-US" b="1" dirty="0" smtClean="0"/>
              <a:t>	Boolean Variables:</a:t>
            </a:r>
            <a:r>
              <a:rPr lang="en-US" dirty="0" smtClean="0"/>
              <a:t> q1,q2,q3</a:t>
            </a:r>
          </a:p>
          <a:p>
            <a:endParaRPr lang="en-US" b="1" dirty="0" smtClean="0"/>
          </a:p>
          <a:p>
            <a:r>
              <a:rPr lang="en-US" b="1" dirty="0" smtClean="0"/>
              <a:t>							</a:t>
            </a:r>
          </a:p>
          <a:p>
            <a:pPr algn="r"/>
            <a:r>
              <a:rPr lang="en-US" b="1" dirty="0" smtClean="0"/>
              <a:t>								</a:t>
            </a:r>
            <a:r>
              <a:rPr lang="en-US" i="1" dirty="0" smtClean="0"/>
              <a:t> </a:t>
            </a:r>
            <a:r>
              <a:rPr lang="en-US" dirty="0" smtClean="0"/>
              <a:t>	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24400" y="4217075"/>
            <a:ext cx="0" cy="2031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Table T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365444"/>
            <a:ext cx="3913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[0.8, 1), p2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[1, 1.3),</a:t>
            </a:r>
          </a:p>
          <a:p>
            <a:r>
              <a:rPr lang="en-US" dirty="0" smtClean="0"/>
              <a:t>p3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[1.3, 1.4), p4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[1.4, 1.6],</a:t>
            </a:r>
          </a:p>
          <a:p>
            <a:endParaRPr lang="en-US" dirty="0" smtClean="0"/>
          </a:p>
          <a:p>
            <a:r>
              <a:rPr lang="en-US" dirty="0" smtClean="0"/>
              <a:t>q1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[0.5, 1), q2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[1, 2), q3</a:t>
            </a:r>
            <a:r>
              <a:rPr lang="en-US" dirty="0" smtClean="0">
                <a:sym typeface="Symbol" panose="05050102010706020507" pitchFamily="18" charset="2"/>
              </a:rPr>
              <a:t></a:t>
            </a:r>
            <a:r>
              <a:rPr lang="en-US" dirty="0" smtClean="0"/>
              <a:t>[2, 3]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Discernibility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formulas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j)  for  d(xi)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 1) = p1 + q1 + q2		/objects differ on p1,q1,q2 /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 4) = p2 + p3 + q1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 6) = p2 + p3 + p4 +q1+q2+q3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 7) = p2+ q1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………………..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Discernibility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formula for the Table T: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(T) = (p1+q1+q2)*(p2+p3+q1)*(p2+p3+p4+q1+q2+q3)*(p2+q1)*...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=(p2*p4*q2)+(p2*p3*q2*q3+(p3*q1*q2*q3)+(p1*p4*q1*q2).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last prime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implicant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 have the following cuts: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{(a, 0.9), (a, 1.5), (b, 0.75), (b, 1.5)}.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Cut for (a, 0.9):	0.9 = (0.8 + 1)/2  since  p1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[0.8, 1).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1.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Construct table T* from T and set B:=T*.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Algorithm which finds semi-optimal set of cuts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523998"/>
          <a:ext cx="7848598" cy="4267206"/>
        </p:xfrm>
        <a:graphic>
          <a:graphicData uri="http://schemas.openxmlformats.org/drawingml/2006/table">
            <a:tbl>
              <a:tblPr/>
              <a:tblGrid>
                <a:gridCol w="878270"/>
                <a:gridCol w="880043"/>
                <a:gridCol w="880043"/>
                <a:gridCol w="872067"/>
                <a:gridCol w="867635"/>
                <a:gridCol w="867635"/>
                <a:gridCol w="867635"/>
                <a:gridCol w="867635"/>
                <a:gridCol w="867635"/>
              </a:tblGrid>
              <a:tr h="294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q2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q3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d*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85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(x1, x2)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(x1, x3)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(x1, x5)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(x4, x2)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(x4, x3)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(x4, x5)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(x6, x2)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(x6, x3)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(x6, x5)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(x7, x2)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(x7, x3)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(x7, x5)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new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2.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Choose a column from B with the maximal number  			of occurrences of 1’s.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3. 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Delete from B the column chosen in Step 2 and all  			rows marked in this column by 1.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Step 4.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If B is non-empty go to step 2 else Stop.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our example S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{p2, p4, q2}.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So,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set of cuts P(S)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{(a, 1.15), (a, 1.5), (b, 1.5)}.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297</Words>
  <Application>Microsoft Office PowerPoint</Application>
  <PresentationFormat>On-screen Show (4:3)</PresentationFormat>
  <Paragraphs>209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Discretization in RSES</vt:lpstr>
      <vt:lpstr> Quantization Process (based on discernibility formulas) </vt:lpstr>
      <vt:lpstr>PowerPoint Presentation</vt:lpstr>
      <vt:lpstr>Algorithm which finds semi-optimal set of cuts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Discretization in RSES</dc:title>
  <dc:creator>Nikitha Reddy</dc:creator>
  <cp:lastModifiedBy>Dr. Ras</cp:lastModifiedBy>
  <cp:revision>27</cp:revision>
  <dcterms:created xsi:type="dcterms:W3CDTF">2006-08-16T00:00:00Z</dcterms:created>
  <dcterms:modified xsi:type="dcterms:W3CDTF">2014-09-18T17:28:55Z</dcterms:modified>
</cp:coreProperties>
</file>